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3" r:id="rId7"/>
    <p:sldId id="264" r:id="rId8"/>
    <p:sldId id="284" r:id="rId9"/>
    <p:sldId id="261" r:id="rId10"/>
    <p:sldId id="285" r:id="rId11"/>
    <p:sldId id="263" r:id="rId12"/>
    <p:sldId id="286" r:id="rId13"/>
    <p:sldId id="290" r:id="rId14"/>
    <p:sldId id="262" r:id="rId15"/>
    <p:sldId id="287" r:id="rId16"/>
    <p:sldId id="266" r:id="rId17"/>
    <p:sldId id="279" r:id="rId18"/>
    <p:sldId id="291" r:id="rId19"/>
    <p:sldId id="288" r:id="rId20"/>
    <p:sldId id="267" r:id="rId21"/>
    <p:sldId id="271" r:id="rId22"/>
    <p:sldId id="268" r:id="rId23"/>
    <p:sldId id="269" r:id="rId24"/>
    <p:sldId id="272" r:id="rId25"/>
    <p:sldId id="270" r:id="rId26"/>
    <p:sldId id="273" r:id="rId27"/>
    <p:sldId id="274" r:id="rId28"/>
    <p:sldId id="275" r:id="rId29"/>
    <p:sldId id="276" r:id="rId3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8D20E-8A45-4A9F-8193-F56848A0A3B9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A4059-C3BF-4D11-BB35-D90D8EB815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«Гимназия №52» </a:t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Bookman Old Style" pitchFamily="18" charset="0"/>
                <a:cs typeface="Times New Roman" pitchFamily="18" charset="0"/>
              </a:rPr>
              <a:t>Приволжского района г.Казани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0001-002-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1918162" y="1872283"/>
            <a:ext cx="5307676" cy="39817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9690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Встреча иностранной делегации и участников республиканского семинара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5" name="Picture 2" descr="C:\Users\Светлана\Desktop\ФОТО по ГИМНАЗИИ\ФОТО - 2018-2019 УЧ.Г\СЕМИНАР\P11107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484784"/>
            <a:ext cx="4142264" cy="46426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C:\Users\Светлана\Downloads\музей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8024" y="1428736"/>
            <a:ext cx="4144029" cy="47149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Организация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культурно – просветительской работы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63688" y="1700808"/>
            <a:ext cx="7166030" cy="4871464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кольный музей тесно сотрудничает с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районным  Советом ветеранов, представители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оторого  были в составе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комисии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, в рамках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проведения конкурса школьных музеев.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Наш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 посещали представители телекомпании канала </a:t>
            </a: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оссия – Татарстан, брали интервью  о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деятельности школьного музея у его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руководителя Харченко Е.Е.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Так же мы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сотрудничаем с Министерством культуры РТ и по их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просьбе представляли фотографии и материалы о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жизни и боевом пути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2547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Интервью телекомпании </a:t>
            </a:r>
            <a: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Россия - Татарстан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Светлана\Desktop\ФОТО - КОНКУРС МУЗЕЕВ\SNV106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412776"/>
            <a:ext cx="4070826" cy="4430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6" descr="C:\Users\Светлана\Desktop\ФОТО - КОНКУРС МУЗЕЕВ\SNV10699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 bwMode="auto">
          <a:xfrm>
            <a:off x="4788024" y="1412776"/>
            <a:ext cx="4104081" cy="43830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8229600" cy="65403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Встреча с Советом ветеранов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21506" name="Picture 2" descr="C:\Users\Светлана\Desktop\ФОТО - КОНКУРС МУЗЕЕВ\IMG_51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3528" y="1340768"/>
            <a:ext cx="3960440" cy="4142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Светлана\Desktop\ФОТО - КОНКУРС МУЗЕЕВ\P103067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88025" y="1340767"/>
            <a:ext cx="3816424" cy="41044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78581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Внешкольная деятельность </a:t>
            </a:r>
            <a: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музея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412776"/>
            <a:ext cx="6806560" cy="523093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преддверии празднования 70-летия Великой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Победы отдельные экспонаты музея были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представлены на городской выставке  школьных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музеев. Мы участвовали в городском  проекте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«Музей в чемодане»,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где ученица 11 класса</a:t>
            </a:r>
          </a:p>
          <a:p>
            <a:pPr algn="ctr">
              <a:buNone/>
            </a:pP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Миннебаева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Аделия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 рассказала об отдельных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музейных экспонатах,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 также заняли 3 место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конкурсе по созданию и защите электронного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музейного баннера </a:t>
            </a:r>
            <a:endParaRPr lang="en-US" sz="20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«Не померкнет летопись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обеды», авторами которого также стали</a:t>
            </a:r>
          </a:p>
          <a:p>
            <a:pPr algn="ctr">
              <a:buNone/>
            </a:pPr>
            <a:r>
              <a:rPr lang="ru-RU" sz="20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аши учащиеся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Фаткуллин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Дмитрий и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Миннебаева</a:t>
            </a:r>
            <a:r>
              <a:rPr lang="en-US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Аделия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5010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Участие в городской выставке школьных музеев, в  конкурсах «Музей в чемодане»,  защиты электронных баннеров</a:t>
            </a:r>
            <a:endParaRPr lang="ru-RU" sz="2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6" name="Picture 2" descr="C:\Users\Светлана\Desktop\ФОТО - КОНКУРС МУЗЕЕВ\20140222_1201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052736"/>
            <a:ext cx="4214842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7" descr="C:\Users\Светлана\Desktop\ФОТО - КОНКУРС МУЗЕЕВ\IMG_797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60032" y="1052736"/>
            <a:ext cx="3748633" cy="2736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Светлана\Desktop\ФОТО - КОНКУРС МУЗЕЕВ\20140222_11154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2" y="4077072"/>
            <a:ext cx="3857652" cy="249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3" descr="C:\Users\Светлана\Desktop\ФОТО - КОНКУРС МУЗЕЕВ\IMG_8046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4005064"/>
            <a:ext cx="4214842" cy="25248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5436" cy="42862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Научно – исследовательская</a:t>
            </a:r>
            <a:r>
              <a:rPr lang="en-US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деятельность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500150"/>
            <a:ext cx="6951716" cy="4737162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гимназии в 2019 г. стартовал инновационный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проект « </a:t>
            </a: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траницы памяти», разработанный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учителями истории.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Целью данного проекта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является пополнение фондов школьного музея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атериалами о жизни и боевом пути летчиц 46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Таманского полка. В рамках школьной НПК «Я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познаю мир» учащиеся 6-8 классов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представили свои исследовательские работы,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посвящённые  боевым подругам</a:t>
            </a:r>
          </a:p>
          <a:p>
            <a:pPr algn="ctr">
              <a:buNone/>
            </a:pP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, её однополчанам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Пасько Е.Б.,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Носаль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Е.Н. и др.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Данные материалы будут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использованы при проведении уроков истории в музее, 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также при проведении экскурсий.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88640"/>
            <a:ext cx="8229600" cy="108266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Инновационная деятельность – защита проектов на школьной НПК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4344" name="Picture 8" descr="C:\Users\Светлана\Desktop\ФОТО по ГИМНАЗИИ\ФОТО - 2018-2019 УЧ.Г\НПК\P1110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1" y="1628799"/>
            <a:ext cx="3998247" cy="48005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2" descr="C:\Users\Светлана\Desktop\ФОТО по ГИМНАЗИИ\ФОТО - 2018-2019 УЧ.Г\НПК\P111062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628800"/>
            <a:ext cx="4320105" cy="48005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283152" cy="92211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Bookman Old Style" pitchFamily="18" charset="0"/>
              </a:rPr>
              <a:t>Виртуальный музей</a:t>
            </a:r>
            <a:endParaRPr lang="ru-RU" sz="40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908720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В 2019 году началась работа по созданию виртуального музей боевой славы 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МБОУ «Гимназии №52»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</a:rPr>
              <a:t>им.М.Х.Сыртлановой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</a:rPr>
              <a:t>Ссылка на сайт: </a:t>
            </a:r>
            <a:r>
              <a:rPr lang="en-US" b="1" dirty="0" smtClean="0">
                <a:latin typeface="Bookman Old Style" pitchFamily="18" charset="0"/>
              </a:rPr>
              <a:t>https://allabina2012.wixsite.com/gim52museum</a:t>
            </a:r>
            <a:endParaRPr lang="ru-RU" b="1" dirty="0" smtClean="0">
              <a:latin typeface="Bookman Old Style" pitchFamily="18" charset="0"/>
            </a:endParaRPr>
          </a:p>
          <a:p>
            <a:pPr algn="ctr"/>
            <a:endParaRPr lang="ru-RU" b="1" dirty="0">
              <a:solidFill>
                <a:srgbClr val="663300"/>
              </a:solidFill>
              <a:latin typeface="Bookman Old Style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1763688" y="2564904"/>
            <a:ext cx="6768752" cy="4074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892480" cy="1858218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За организацию работы школьного музея,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работы по патриотическому воспитанию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учащихся  в 2015 году гимназия была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награждена Грамотой Администрации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Вахитовского</a:t>
            </a: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и Приволжского районов  ИК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г.Казани «За активное использование  фонда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школьного музея в патриотическом</a:t>
            </a:r>
            <a:b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воспитании подрастающего поколения»</a:t>
            </a:r>
            <a:endParaRPr lang="ru-RU" sz="2000" b="1" dirty="0">
              <a:solidFill>
                <a:srgbClr val="663300"/>
              </a:solidFill>
              <a:latin typeface="Bookman Old Style" pitchFamily="18" charset="0"/>
            </a:endParaRPr>
          </a:p>
        </p:txBody>
      </p:sp>
      <p:pic>
        <p:nvPicPr>
          <p:cNvPr id="6" name="Picture 2" descr="C:\Users\Светлана\Desktop\ФОТО - КОНКУРС МУЗЕЕВ\P1030937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email">
            <a:lum contrast="20000"/>
          </a:blip>
          <a:srcRect/>
          <a:stretch>
            <a:fillRect/>
          </a:stretch>
        </p:blipFill>
        <p:spPr bwMode="auto">
          <a:xfrm>
            <a:off x="2987824" y="2636912"/>
            <a:ext cx="3096344" cy="38164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Школьный музей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имени Героя Советского Союза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Магубы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Хусаиновны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</a:t>
            </a:r>
            <a:r>
              <a:rPr lang="ru-RU" sz="3200" b="1" dirty="0" err="1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Сыртлановой</a:t>
            </a:r>
            <a:endParaRPr lang="ru-RU" sz="32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Светлана\Desktop\ФОТО - КОНКУРС МУЗЕЕВ\свидетельство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99792" y="2143124"/>
            <a:ext cx="3312368" cy="40221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Светлана\Desktop\ФОТО - КОНКУРС МУЗЕЕВ\IMG_55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9563" y="214290"/>
            <a:ext cx="8382000" cy="63579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122" name="Picture 2" descr="C:\Users\Светлана\Desktop\ФОТО - КОНКУРС МУЗЕЕВ\P104037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178594"/>
            <a:ext cx="8572500" cy="6429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4" name="Picture 2" descr="C:\Users\Светлана\Desktop\ФОТО - КОНКУРС МУЗЕЕВ\ФОТО-МУЗЕЙ ГИМ.52\IMG_52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232172"/>
            <a:ext cx="8429625" cy="632221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098" name="Picture 2" descr="C:\Users\Светлана\Desktop\ФОТО - КОНКУРС МУЗЕЕВ\P10403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3375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 descr="C:\Users\Светлана\Desktop\ФОТО - КОНКУРС МУЗЕЕВ\ФОТО-МУЗЕЙ ГИМ.52\IMG_52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50" y="214313"/>
            <a:ext cx="8572500" cy="6429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170" name="Picture 2" descr="C:\Users\Светлана\Desktop\ФОТО - КОНКУРС МУЗЕЕВ\ФОТО-МУЗЕЙ ГИМ.52\IMG_52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1938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194" name="Picture 2" descr="C:\Users\Светлана\Desktop\ФОТО - КОНКУРС МУЗЕЕВ\ФОТО-МУЗЕЙ ГИМ.52\IMG_52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214290"/>
            <a:ext cx="8229600" cy="63008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71472" y="57148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9218" name="Picture 2" descr="C:\Users\Светлана\Desktop\ФОТО - КОНКУРС МУЗЕЕВ\ФОТО-МУЗЕЙ ГИМ.52\IMG_52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4813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42" name="Picture 2" descr="C:\Users\Светлана\Desktop\ФОТО - КОНКУРС МУЗЕЕВ\ФОТО-МУЗЕЙ ГИМ.52\IMG_52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97657" y="214313"/>
            <a:ext cx="8477249" cy="63579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1266" name="Picture 2" descr="C:\Users\Светлана\Desktop\ФОТО - КОНКУРС МУЗЕЕВ\P104038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8" y="241102"/>
            <a:ext cx="8501062" cy="637579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Информация о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071546"/>
            <a:ext cx="6807130" cy="550072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Площадь  школьного музея составляет 48, 2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кв.м.. В музее 46 экспонатов. </a:t>
            </a:r>
            <a:endParaRPr lang="en-US" sz="2800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Экспозиция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является постоянной и имеет несколько</a:t>
            </a:r>
            <a:r>
              <a:rPr lang="en-US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разделов:</a:t>
            </a:r>
          </a:p>
          <a:p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Жизнь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и деятельность </a:t>
            </a:r>
            <a:r>
              <a:rPr lang="ru-RU" sz="2800" b="1" dirty="0" err="1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М.Х.Сыртлановой</a:t>
            </a:r>
            <a:endParaRPr lang="ru-RU" sz="2800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Боевой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путь летчиц 46-го Таманского полка</a:t>
            </a:r>
          </a:p>
          <a:p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Ветераны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гимназии №52</a:t>
            </a:r>
          </a:p>
          <a:p>
            <a:pPr>
              <a:buNone/>
            </a:pP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Воины-интернационалисты </a:t>
            </a:r>
            <a:r>
              <a:rPr lang="ru-RU" sz="2800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микрорайона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Информация о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51720" y="1000108"/>
            <a:ext cx="6877998" cy="564360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 музейной экспозиции имеются личные вещи</a:t>
            </a:r>
          </a:p>
          <a:p>
            <a:pPr>
              <a:buNone/>
            </a:pPr>
            <a:r>
              <a:rPr lang="ru-RU" b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М.Х.Сыртлановой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, переданные её</a:t>
            </a:r>
          </a:p>
          <a:p>
            <a:pPr>
              <a:buNone/>
            </a:pPr>
            <a:r>
              <a:rPr lang="ru-RU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одственниками. Это:</a:t>
            </a:r>
          </a:p>
          <a:p>
            <a:pPr>
              <a:buNone/>
            </a:pPr>
            <a:r>
              <a:rPr lang="ru-RU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- лётный шлем, лётные очки, планшет,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кислородная маска, лётный комбинезон,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треугольник, скатерть, кофейник, 2 чашки,</a:t>
            </a:r>
            <a:r>
              <a:rPr lang="en-US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платье, чернильный набор, полотенце, парашют.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Так же имеются личные вещи (пилотка и шляпа – афганка) воина –интернационалиста</a:t>
            </a:r>
          </a:p>
          <a:p>
            <a:pPr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Кузнецова Ю.Н..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4398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Использование музейных фондов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в работе по патриотическому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воспитанию учащихся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1785926"/>
            <a:ext cx="6950576" cy="4714908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 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Ежегодно в гимназии в апреле проходят Дни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школьного музея. Для учащихся начальной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школы организуются  обзорные экскурсии.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Кроме того наш музей посещают ребята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подготовительных  групп  Центра развития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«Егоза», учащиеся школ и гимназий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микрорайона. Экскурсии проводят учащиеся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старших классов гимназии.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7969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Обзорные экскурсии в музее</a:t>
            </a:r>
            <a:endParaRPr lang="ru-RU" sz="36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2" descr="C:\Users\Светлана\Desktop\ФОТО - КОНКУРС МУЗЕЕВ\IMG_38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lum contrast="10000"/>
          </a:blip>
          <a:srcRect/>
          <a:stretch>
            <a:fillRect/>
          </a:stretch>
        </p:blipFill>
        <p:spPr bwMode="auto">
          <a:xfrm>
            <a:off x="1071539" y="1285860"/>
            <a:ext cx="7286676" cy="5286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43985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Использование музейных фондов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 в работе по патриотическому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воспитанию учащихся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7704" y="2060848"/>
            <a:ext cx="6807700" cy="460851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 базе школьного музея организуются</a:t>
            </a:r>
          </a:p>
          <a:p>
            <a:pPr algn="ctr">
              <a:buNone/>
            </a:pPr>
            <a:r>
              <a:rPr lang="ru-RU" b="1" dirty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стречи с ветеранами и тружениками тыла,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с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представителями поисковых отрядов,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проводятся Парламентские уроки и Уроки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Мужества, посвящённые различным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знаменательным датам – Дню Героя Отечества,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Дню Конституции,  Дню защитника Отечества,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Дню Победы и др.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72547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Встречи с поисковыми отрядами, ветеранами, Уроки Мужества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4" name="Picture 2" descr="C:\Users\Светлана\Desktop\ФОТО - КОНКУРС МУЗЕЕВ\P10307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8" y="1214422"/>
            <a:ext cx="3530695" cy="2430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3" descr="C:\Users\Светлана\Desktop\ФОТО - КОНКУРС МУЗЕЕВ\P103067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4149080"/>
            <a:ext cx="3494762" cy="2377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Светлана\Desktop\ФОТО - КОНКУРС МУЗЕЕВ\ИНТЕРВЬЮ С ВЕТЕРАНОМ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20072" y="1214422"/>
            <a:ext cx="3386281" cy="24306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4" descr="C:\Users\Светлана\Desktop\ФОТО - КОНКУРС МУЗЕЕВ\P1070057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214942" y="4149080"/>
            <a:ext cx="3462849" cy="237712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8100392" cy="93978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Организация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  <a:cs typeface="Times New Roman" pitchFamily="18" charset="0"/>
              </a:rPr>
              <a:t> культурно – просветительской работы</a:t>
            </a:r>
            <a:endParaRPr lang="ru-RU" sz="2800" b="1" dirty="0">
              <a:solidFill>
                <a:srgbClr val="C00000"/>
              </a:solidFill>
              <a:latin typeface="Bookman Old Style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95736" y="1285860"/>
            <a:ext cx="6733982" cy="528641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25 января 2019 г. нашу гимназию посетила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делегация из Кувейта и Эстонии. Для </a:t>
            </a:r>
            <a:r>
              <a:rPr lang="ru-RU" b="1" dirty="0" err="1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гостейучащиеся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8 в класса провели экскурсию на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английском языке. </a:t>
            </a:r>
            <a:endParaRPr lang="en-US" b="1" dirty="0" smtClean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В феврале 2019 г. в рамках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республиканского семинара для учителей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начальной школы по реализации внеурочной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деятельности  учащиеся 4 класса представили</a:t>
            </a:r>
            <a:r>
              <a:rPr lang="en-US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краткую обзорную экскурсию по музейным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Bookman Old Style" pitchFamily="18" charset="0"/>
                <a:cs typeface="Times New Roman" pitchFamily="18" charset="0"/>
              </a:rPr>
              <a:t>экспонатам.</a:t>
            </a:r>
            <a:endParaRPr lang="ru-RU" b="1" dirty="0">
              <a:solidFill>
                <a:srgbClr val="663300"/>
              </a:solidFill>
              <a:latin typeface="Bookman Old Styl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582</Words>
  <Application>Microsoft Office PowerPoint</Application>
  <PresentationFormat>Экран (4:3)</PresentationFormat>
  <Paragraphs>79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Муниципальное бюджетное общеобразовательное учреждение  «Гимназия №52»  Приволжского района г.Казани</vt:lpstr>
      <vt:lpstr>Школьный музей  имени Героя Советского Союза Магубы  Хусаиновны  Сыртлановой</vt:lpstr>
      <vt:lpstr>Информация о музее</vt:lpstr>
      <vt:lpstr>Информация о музее</vt:lpstr>
      <vt:lpstr>Использование музейных фондов   в работе по патриотическому  воспитанию учащихся</vt:lpstr>
      <vt:lpstr>Обзорные экскурсии в музее</vt:lpstr>
      <vt:lpstr>Использование музейных фондов   в работе по патриотическому  воспитанию учащихся</vt:lpstr>
      <vt:lpstr>Встречи с поисковыми отрядами, ветеранами, Уроки Мужества</vt:lpstr>
      <vt:lpstr>Организация  культурно – просветительской работы</vt:lpstr>
      <vt:lpstr>Встреча иностранной делегации и участников республиканского семинара</vt:lpstr>
      <vt:lpstr>Организация  культурно – просветительской работы</vt:lpstr>
      <vt:lpstr>Интервью телекомпании  Россия - Татарстан</vt:lpstr>
      <vt:lpstr>Встреча с Советом ветеранов</vt:lpstr>
      <vt:lpstr>Внешкольная деятельность  музея</vt:lpstr>
      <vt:lpstr>Участие в городской выставке школьных музеев, в  конкурсах «Музей в чемодане»,  защиты электронных баннеров</vt:lpstr>
      <vt:lpstr> Научно – исследовательская  деятельность</vt:lpstr>
      <vt:lpstr>Инновационная деятельность – защита проектов на школьной НПК</vt:lpstr>
      <vt:lpstr>Виртуальный музей</vt:lpstr>
      <vt:lpstr>За организацию работы школьного музея, работы по патриотическому воспитанию учащихся  в 2015 году гимназия была награждена Грамотой Администрации Вахитовского и Приволжского районов  ИК г.Казани «За активное использование  фонда школьного музея в патриотическом воспитании подрастающего поколения»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Company>Kraftway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«Гимназия №52»  Приволжского района г.Казани</dc:title>
  <dc:creator>Светлана</dc:creator>
  <cp:lastModifiedBy>npb-220</cp:lastModifiedBy>
  <cp:revision>40</cp:revision>
  <dcterms:created xsi:type="dcterms:W3CDTF">2019-03-18T10:56:09Z</dcterms:created>
  <dcterms:modified xsi:type="dcterms:W3CDTF">2019-12-01T15:10:52Z</dcterms:modified>
</cp:coreProperties>
</file>